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p:restoredTop sz="84288"/>
  </p:normalViewPr>
  <p:slideViewPr>
    <p:cSldViewPr snapToGrid="0" snapToObjects="1">
      <p:cViewPr varScale="1">
        <p:scale>
          <a:sx n="109" d="100"/>
          <a:sy n="109" d="100"/>
        </p:scale>
        <p:origin x="20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2/11/20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370937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6</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7</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39</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40</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41</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42</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43</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51</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52</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60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61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70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11</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yCQA/pycodesty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hyperlink" Target="http://citeseerx.ist.psu.edu/viewdoc/summary?doi=10.1.1.56.1841"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0.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5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a:t>Software Engineering for Data Scientists</a:t>
            </a:r>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a:t>David A. C. Beck (dacb) &amp; Ting Cao</a:t>
            </a:r>
          </a:p>
          <a:p>
            <a:r>
              <a:rPr lang="en-US" dirty="0"/>
              <a:t>Chemical Engineering &amp; </a:t>
            </a:r>
            <a:r>
              <a:rPr lang="en-US" dirty="0" err="1"/>
              <a:t>eScience</a:t>
            </a:r>
            <a:r>
              <a:rPr lang="en-US" dirty="0"/>
              <a:t> Institute</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UW DIRECT</a:t>
            </a:r>
          </a:p>
          <a:p>
            <a:r>
              <a:rPr lang="en-US" sz="2400" dirty="0"/>
              <a:t>Documentation and programming style </a:t>
            </a:r>
          </a:p>
          <a:p>
            <a:r>
              <a:rPr lang="en-US" sz="3600" dirty="0">
                <a:hlinkClick r:id="rId6"/>
              </a:rPr>
              <a:t>https://uwdirect.github.io</a:t>
            </a:r>
            <a:endParaRPr lang="en-US" sz="3600" dirty="0"/>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ea typeface="ＭＳ Ｐゴシック" charset="-128"/>
              </a:rPr>
              <a:t>Tools for checking the style adherence</a:t>
            </a:r>
          </a:p>
          <a:p>
            <a:pPr lvl="2"/>
            <a:r>
              <a:rPr lang="en-US" dirty="0">
                <a:latin typeface="Courier New" charset="0"/>
                <a:ea typeface="Courier New" charset="0"/>
                <a:cs typeface="Courier New" charset="0"/>
              </a:rPr>
              <a:t>pip install pep8</a:t>
            </a:r>
          </a:p>
          <a:p>
            <a:pPr lvl="2"/>
            <a:r>
              <a:rPr lang="en-US" altLang="en-US" dirty="0">
                <a:latin typeface="Calibri" charset="0"/>
                <a:ea typeface="Calibri" charset="0"/>
                <a:cs typeface="Calibri" charset="0"/>
              </a:rPr>
              <a:t>Also see </a:t>
            </a:r>
            <a:r>
              <a:rPr lang="en-US" altLang="en-US" dirty="0" err="1">
                <a:latin typeface="Calibri" charset="0"/>
                <a:ea typeface="Calibri" charset="0"/>
                <a:cs typeface="Calibri" charset="0"/>
              </a:rPr>
              <a:t>pycodestyle</a:t>
            </a:r>
            <a:r>
              <a:rPr lang="en-US" altLang="en-US">
                <a:latin typeface="Calibri" charset="0"/>
                <a:ea typeface="Calibri" charset="0"/>
                <a:cs typeface="Calibri" charset="0"/>
              </a:rPr>
              <a:t>, flake8: </a:t>
            </a:r>
            <a:r>
              <a:rPr lang="en-US" altLang="en-US" dirty="0">
                <a:latin typeface="Courier New" charset="0"/>
                <a:ea typeface="Courier New" charset="0"/>
                <a:cs typeface="Courier New" charset="0"/>
                <a:hlinkClick r:id="rId3"/>
              </a:rPr>
              <a:t>https://github.com/PyCQA/pycodestyle</a:t>
            </a:r>
            <a:endParaRPr lang="en-US" altLang="en-US" dirty="0">
              <a:latin typeface="Courier New" charset="0"/>
              <a:ea typeface="Courier New" charset="0"/>
              <a:cs typeface="Courier New" charset="0"/>
            </a:endParaRPr>
          </a:p>
          <a:p>
            <a:pPr lvl="1"/>
            <a:r>
              <a:rPr lang="en-US" altLang="en-US" dirty="0">
                <a:ea typeface="ＭＳ Ｐゴシック" charset="-128"/>
              </a:rPr>
              <a:t>Google Python Style Guide</a:t>
            </a:r>
          </a:p>
          <a:p>
            <a:pPr lvl="2"/>
            <a:r>
              <a:rPr lang="en-US" i="1" dirty="0"/>
              <a:t>Python is the main scripting language used at Google. This style guide is a list of dos and don'ts for Python programs.</a:t>
            </a:r>
          </a:p>
          <a:p>
            <a:pPr lvl="2"/>
            <a:r>
              <a:rPr lang="en-US" altLang="en-US" dirty="0">
                <a:ea typeface="ＭＳ Ｐゴシック" charset="-128"/>
              </a:rPr>
              <a:t>Vim &amp; </a:t>
            </a:r>
            <a:r>
              <a:rPr lang="en-US" altLang="en-US" dirty="0" err="1">
                <a:ea typeface="ＭＳ Ｐゴシック" charset="-128"/>
              </a:rPr>
              <a:t>Emacs</a:t>
            </a:r>
            <a:r>
              <a:rPr lang="en-US" altLang="en-US" dirty="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lvl="3"/>
            <a:r>
              <a:rPr lang="en-US" altLang="en-US" dirty="0">
                <a:ea typeface="ＭＳ Ｐゴシック" charset="-128"/>
                <a:hlinkClick r:id="rId4"/>
              </a:rPr>
              <a:t>http://citeseerx.ist.psu.edu/viewdoc/summary?doi=10.1.1.56.1841</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Maximum line length?</a:t>
            </a:r>
          </a:p>
          <a:p>
            <a:pPr lvl="1"/>
            <a:r>
              <a:rPr lang="en-US" altLang="en-US" dirty="0">
                <a:ea typeface="ＭＳ Ｐゴシック" charset="-128"/>
              </a:rPr>
              <a:t>Example</a:t>
            </a:r>
            <a:r>
              <a:rPr lang="is-IS" altLang="en-US" dirty="0">
                <a:ea typeface="ＭＳ Ｐゴシック" charset="-128"/>
              </a:rPr>
              <a:t>… class_example.py</a:t>
            </a:r>
            <a:endParaRPr lang="en-US" altLang="en-US" dirty="0">
              <a:ea typeface="ＭＳ Ｐゴシック" charset="-128"/>
            </a:endParaRPr>
          </a:p>
        </p:txBody>
      </p:sp>
    </p:spTree>
    <p:extLst>
      <p:ext uri="{BB962C8B-B14F-4D97-AF65-F5344CB8AC3E}">
        <p14:creationId xmlns:p14="http://schemas.microsoft.com/office/powerpoint/2010/main" val="343476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 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Agenda</a:t>
            </a:r>
          </a:p>
        </p:txBody>
      </p:sp>
      <p:sp>
        <p:nvSpPr>
          <p:cNvPr id="16386" name="Content Placeholder 2"/>
          <p:cNvSpPr>
            <a:spLocks noGrp="1"/>
          </p:cNvSpPr>
          <p:nvPr>
            <p:ph idx="4294967295"/>
          </p:nvPr>
        </p:nvSpPr>
        <p:spPr bwMode="auto">
          <a:xfrm>
            <a:off x="457200" y="1447800"/>
            <a:ext cx="8229600" cy="4329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charset="-128"/>
              </a:rPr>
              <a:t>Style</a:t>
            </a:r>
          </a:p>
          <a:p>
            <a:pPr lvl="1"/>
            <a:r>
              <a:rPr lang="en-US" altLang="en-US" dirty="0">
                <a:ea typeface="ＭＳ Ｐゴシック" charset="-128"/>
              </a:rPr>
              <a:t>Intro</a:t>
            </a:r>
          </a:p>
          <a:p>
            <a:pPr lvl="1"/>
            <a:r>
              <a:rPr lang="en-US" altLang="en-US" dirty="0">
                <a:ea typeface="ＭＳ Ｐゴシック" charset="-128"/>
              </a:rPr>
              <a:t>Survey of PEP8</a:t>
            </a:r>
          </a:p>
          <a:p>
            <a:r>
              <a:rPr lang="en-US" altLang="en-US" dirty="0">
                <a:ea typeface="ＭＳ Ｐゴシック" charset="-128"/>
              </a:rPr>
              <a:t>Documentation</a:t>
            </a:r>
          </a:p>
          <a:p>
            <a:endParaRPr lang="en-US" altLang="en-US" dirty="0">
              <a:ea typeface="ＭＳ Ｐゴシック" charset="-128"/>
            </a:endParaRPr>
          </a:p>
        </p:txBody>
      </p:sp>
    </p:spTree>
    <p:extLst>
      <p:ext uri="{BB962C8B-B14F-4D97-AF65-F5344CB8AC3E}">
        <p14:creationId xmlns:p14="http://schemas.microsoft.com/office/powerpoint/2010/main" val="23810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i="1" dirty="0">
                <a:ea typeface="ＭＳ Ｐゴシック" charset="-128"/>
              </a:rPr>
              <a:t>Some discussion of this already</a:t>
            </a:r>
            <a:endParaRPr lang="en-US" altLang="en-US" dirty="0">
              <a:ea typeface="ＭＳ Ｐゴシック" charset="-128"/>
            </a:endParaRP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33</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46</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a:ea typeface="ＭＳ Ｐゴシック" charset="-128"/>
              </a:rPr>
              <a:t>New version of Python (4.X)</a:t>
            </a:r>
          </a:p>
        </p:txBody>
      </p:sp>
    </p:spTree>
    <p:extLst>
      <p:ext uri="{BB962C8B-B14F-4D97-AF65-F5344CB8AC3E}">
        <p14:creationId xmlns:p14="http://schemas.microsoft.com/office/powerpoint/2010/main" val="1318337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I describe programming style to my kids…</a:t>
            </a: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13072</TotalTime>
  <Words>2717</Words>
  <Application>Microsoft Macintosh PowerPoint</Application>
  <PresentationFormat>On-screen Show (4:3)</PresentationFormat>
  <Paragraphs>591</Paragraphs>
  <Slides>79</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ＭＳ Ｐゴシック</vt:lpstr>
      <vt:lpstr>Arial</vt:lpstr>
      <vt:lpstr>Calibri</vt:lpstr>
      <vt:lpstr>Courier</vt:lpstr>
      <vt:lpstr>Courier New</vt:lpstr>
      <vt:lpstr>Office Theme</vt:lpstr>
      <vt:lpstr>Software Engineering for Data Scientists</vt:lpstr>
      <vt:lpstr>Agenda</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C. Beck</cp:lastModifiedBy>
  <cp:revision>539</cp:revision>
  <dcterms:created xsi:type="dcterms:W3CDTF">2015-01-21T04:58:27Z</dcterms:created>
  <dcterms:modified xsi:type="dcterms:W3CDTF">2020-02-11T21:59:39Z</dcterms:modified>
</cp:coreProperties>
</file>